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70C8-47E0-44AE-AD5A-5E6D8CE3CF93}" type="datetimeFigureOut">
              <a:rPr lang="uk-UA" smtClean="0"/>
              <a:pPr/>
              <a:t>03.04.2015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1577-BB34-43DB-8BEA-410F92498F0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8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7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Спелеологічний гурток</a:t>
            </a:r>
            <a:endParaRPr lang="uk-UA" sz="5400" b="1" dirty="0">
              <a:ln w="28575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 коли аж надто сильно втомились то 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відпчиваємо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“ 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мому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ліжку”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DSC_8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8143932" cy="5084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 ,на жаль, висота там не маленька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DSC_8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452469" cy="4988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Кожен раз бачимо живі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сталагніти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DSC_8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2994" y="2332037"/>
            <a:ext cx="6761006" cy="4525963"/>
          </a:xfrm>
        </p:spPr>
      </p:pic>
      <p:pic>
        <p:nvPicPr>
          <p:cNvPr id="7" name="Рисунок 6" descr="DSC_7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 і це не все. Ви тільки подивіться на сталактити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DSC_7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7320700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 тут є безліч кристалів</a:t>
            </a: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DSC_8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8715404" cy="5049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Улюблене місце зустрічі коло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“язика”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Ось і він</a:t>
            </a: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DSC_7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4254"/>
            <a:ext cx="7572428" cy="5069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раді вас бачити у нашому гуртку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DSC_8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785424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 ж таке спелеологія?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Спелеологія розділ геології, що вивчає природні печери, а саме: їх походження, вік, еволюцію, морфологію, екосистему, складові породи і т. д. Ця наука є суттєвою складовою для повноцінного вивчення історії, археології, біології палеонтології та гідрології. З цього визначення випливає відповідь на питання «Хто такий спелеолог? »Це фахівець, що вивчають печери, механізм і причини їх утворення та розвитку.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8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86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Керівник гуртка: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Галайчук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Юрій Володимирович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01080" cy="1296974"/>
          </a:xfrm>
        </p:spPr>
        <p:txBody>
          <a:bodyPr>
            <a:noAutofit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нас є дружня та весела команда юних спелеологів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DSC_8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354" y="1500174"/>
            <a:ext cx="7928736" cy="53076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Одного дня ми створили власний етичний кодекс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Содержимое 8" descr="VgLR57z-8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215238" cy="4941907"/>
          </a:xfrm>
        </p:spPr>
      </p:pic>
      <p:sp>
        <p:nvSpPr>
          <p:cNvPr id="1026" name="AutoShape 2" descr="https://pp.vk.me/c622227/v622227411/26c3f/VgLR57z-8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https://pp.vk.me/c622227/v622227411/26c3f/VgLR57z-8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https://pp.vk.me/c622227/v622227411/26c3f/VgLR57z-8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https://pp.vk.me/c622227/v622227411/26c3f/VgLR57z-8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https://pp.vk.me/c622227/v622227411/26c3f/VgLR57z-8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 правила кодексу: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7298"/>
            <a:ext cx="90011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>
                <a:solidFill>
                  <a:schemeClr val="bg1"/>
                </a:solidFill>
              </a:rPr>
              <a:t>Кожен спелеолог є джерелом потенційного збитку для печер, як при їх дослідженні, так і при відвідуванні. Пам'ятай про це і дбай про те, щоб цей збиток був мінімальним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bg1"/>
                </a:solidFill>
              </a:rPr>
              <a:t>Залишай</a:t>
            </a:r>
            <a:r>
              <a:rPr lang="ru-RU" sz="2800" b="1" dirty="0">
                <a:solidFill>
                  <a:schemeClr val="bg1"/>
                </a:solidFill>
              </a:rPr>
              <a:t> за собою в </a:t>
            </a:r>
            <a:r>
              <a:rPr lang="ru-RU" sz="2800" b="1" dirty="0" err="1">
                <a:solidFill>
                  <a:schemeClr val="bg1"/>
                </a:solidFill>
              </a:rPr>
              <a:t>печері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мінімум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слідів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винось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печери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нічого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належить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solidFill>
                  <a:schemeClr val="bg1"/>
                </a:solidFill>
              </a:rPr>
              <a:t>Стався до підземного світу, як до уразливого і чутливого, будь уважний до печерної фауни, навіть найдрібнішої. Це передбачає, що кліматичні умови печери або її частини не повинні штучно змінюватися.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</a:rPr>
              <a:t>Очищай </a:t>
            </a:r>
            <a:r>
              <a:rPr lang="ru-RU" sz="2800" b="1" dirty="0" err="1">
                <a:solidFill>
                  <a:schemeClr val="bg1"/>
                </a:solidFill>
              </a:rPr>
              <a:t>печери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сміття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залишеного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несумлінними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попередниками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7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085" cy="69237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Кожен задає питання: чому ми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досліджуєм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печеру. Саме тому хочемо представити вам наші мотиви 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2112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1.Цікавість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4238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2. Дух </a:t>
            </a:r>
            <a:r>
              <a:rPr lang="uk-UA" sz="3200" b="1" dirty="0" err="1" smtClean="0">
                <a:solidFill>
                  <a:schemeClr val="bg1"/>
                </a:solidFill>
              </a:rPr>
              <a:t>першопроходця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50070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4.проникнення </a:t>
            </a:r>
            <a:r>
              <a:rPr lang="ru-RU" sz="3200" b="1" dirty="0">
                <a:solidFill>
                  <a:schemeClr val="bg1"/>
                </a:solidFill>
              </a:rPr>
              <a:t>в суть понять простору </a:t>
            </a:r>
            <a:r>
              <a:rPr lang="ru-RU" sz="3200" b="1" dirty="0" err="1">
                <a:solidFill>
                  <a:schemeClr val="bg1"/>
                </a:solidFill>
              </a:rPr>
              <a:t>і</a:t>
            </a:r>
            <a:r>
              <a:rPr lang="ru-RU" sz="3200" b="1" dirty="0">
                <a:solidFill>
                  <a:schemeClr val="bg1"/>
                </a:solidFill>
              </a:rPr>
              <a:t> часу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143380"/>
            <a:ext cx="4010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3.</a:t>
            </a:r>
            <a:r>
              <a:rPr lang="uk-UA" sz="3600" b="1" dirty="0">
                <a:solidFill>
                  <a:schemeClr val="bg1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стетичні почуття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Зазвичай ми часто </a:t>
            </a:r>
            <a:r>
              <a:rPr lang="uk-UA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блудимось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тому улюбленою справою є розглядання карт годинами</a:t>
            </a:r>
            <a:endParaRPr lang="uk-UA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Содержимое 3" descr="DSC_8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332037"/>
            <a:ext cx="8001024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21542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 довгих пробіжок обожнюємо посидіти трішки та випити чистої води неподалік екскурсійного маршруту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SC_8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32598"/>
            <a:ext cx="3096344" cy="462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Спелеологічний гурток</vt:lpstr>
      <vt:lpstr>Що ж таке спелеологія?</vt:lpstr>
      <vt:lpstr>Слайд 3</vt:lpstr>
      <vt:lpstr>У нас є дружня та весела команда юних спелеологів</vt:lpstr>
      <vt:lpstr>Одного дня ми створили власний етичний кодекс</vt:lpstr>
      <vt:lpstr>Основні правила кодексу:</vt:lpstr>
      <vt:lpstr>Кожен задає питання: чому ми досліджуєм печеру. Саме тому хочемо представити вам наші мотиви </vt:lpstr>
      <vt:lpstr>Зазвичай ми часто блудимось, тому улюбленою справою є розглядання карт годинами</vt:lpstr>
      <vt:lpstr>Після довгих пробіжок обожнюємо посидіти трішки та випити чистої води неподалік екскурсійного маршруту</vt:lpstr>
      <vt:lpstr>А коли аж надто сильно втомились то відпчиваємо на “ мому ліжку”</vt:lpstr>
      <vt:lpstr>Та ,на жаль, висота там не маленька</vt:lpstr>
      <vt:lpstr>Кожен раз бачимо живі сталагніти</vt:lpstr>
      <vt:lpstr>Але і це не все. Ви тільки подивіться на сталактити</vt:lpstr>
      <vt:lpstr>І тут є безліч кристалів</vt:lpstr>
      <vt:lpstr>Улюблене місце зустрічі коло “язика” Ось і він</vt:lpstr>
      <vt:lpstr>Будем раді вас бачити у нашому гуртку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Спелеологічний гурток</dc:title>
  <dc:creator>Admin</dc:creator>
  <cp:lastModifiedBy>BDT</cp:lastModifiedBy>
  <cp:revision>19</cp:revision>
  <dcterms:created xsi:type="dcterms:W3CDTF">2015-03-29T19:09:32Z</dcterms:created>
  <dcterms:modified xsi:type="dcterms:W3CDTF">2015-04-03T06:36:52Z</dcterms:modified>
</cp:coreProperties>
</file>