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D73D-2240-48A9-AB1D-55A7AEE52CBC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C562684-CC46-4E33-A469-FA23A5AD82F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uk-UA" altLang="uk-UA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Так ми працюєм на занятті</a:t>
            </a:r>
          </a:p>
        </p:txBody>
      </p:sp>
      <p:pic>
        <p:nvPicPr>
          <p:cNvPr id="37891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12875"/>
            <a:ext cx="8208963" cy="511175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944688" y="0"/>
            <a:ext cx="6589712" cy="6206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b="1" i="1" dirty="0" smtClean="0">
                <a:solidFill>
                  <a:srgbClr val="6600CC"/>
                </a:solidFill>
                <a:latin typeface="Monotype Corsiva" pitchFamily="66" charset="0"/>
              </a:rPr>
              <a:t>Звітний концерт</a:t>
            </a:r>
          </a:p>
        </p:txBody>
      </p:sp>
      <p:pic>
        <p:nvPicPr>
          <p:cNvPr id="47107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764704"/>
            <a:ext cx="8612205" cy="568836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943100" y="2438400"/>
            <a:ext cx="6591300" cy="2724150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49155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1943100" y="5661025"/>
            <a:ext cx="6591300" cy="863600"/>
          </a:xfrm>
        </p:spPr>
        <p:txBody>
          <a:bodyPr/>
          <a:lstStyle/>
          <a:p>
            <a:pPr algn="ctr" eaLnBrk="1" hangingPunct="1"/>
            <a:r>
              <a:rPr lang="uk-UA" altLang="uk-UA" sz="4000" b="1" i="1" smtClean="0">
                <a:solidFill>
                  <a:srgbClr val="6600CC"/>
                </a:solidFill>
                <a:latin typeface="Monotype Corsiva" pitchFamily="66" charset="0"/>
              </a:rPr>
              <a:t>Хор будинку дитячої творчості</a:t>
            </a:r>
          </a:p>
        </p:txBody>
      </p:sp>
      <p:pic>
        <p:nvPicPr>
          <p:cNvPr id="4915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0025"/>
            <a:ext cx="6948488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51203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24975" cy="7561263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943100" y="2438400"/>
            <a:ext cx="6591300" cy="2724150"/>
          </a:xfrm>
        </p:spPr>
        <p:txBody>
          <a:bodyPr/>
          <a:lstStyle/>
          <a:p>
            <a:endParaRPr lang="uk-UA" altLang="uk-UA" smtClean="0"/>
          </a:p>
        </p:txBody>
      </p:sp>
      <p:sp>
        <p:nvSpPr>
          <p:cNvPr id="59395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1943100" y="5805488"/>
            <a:ext cx="6591300" cy="10525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altLang="uk-UA" sz="2800" b="1" dirty="0" smtClean="0">
                <a:solidFill>
                  <a:srgbClr val="6600CC"/>
                </a:solidFill>
                <a:latin typeface="Monotype Corsiva" panose="03010101010201010101" pitchFamily="66" charset="0"/>
              </a:rPr>
              <a:t>Від Стрітення до Різдва ходить світом коляда</a:t>
            </a:r>
          </a:p>
          <a:p>
            <a:pPr algn="ctr">
              <a:defRPr/>
            </a:pPr>
            <a:r>
              <a:rPr lang="uk-UA" altLang="uk-UA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(Акція милосердя)</a:t>
            </a:r>
          </a:p>
        </p:txBody>
      </p:sp>
      <p:pic>
        <p:nvPicPr>
          <p:cNvPr id="5222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6063"/>
            <a:ext cx="69484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5325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822325"/>
            <a:ext cx="69500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08050"/>
            <a:ext cx="69500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38915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20713"/>
            <a:ext cx="8280400" cy="5075237"/>
          </a:xfrm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0" y="0"/>
            <a:ext cx="10115550" cy="6858000"/>
          </a:xfrm>
          <a:prstGeom prst="rect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-504825" y="5695950"/>
            <a:ext cx="1015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3200" b="1">
                <a:solidFill>
                  <a:srgbClr val="002060"/>
                </a:solidFill>
                <a:latin typeface="Monotype Corsiva" pitchFamily="66" charset="0"/>
              </a:rPr>
              <a:t>Вчимось співати на гуртку</a:t>
            </a:r>
          </a:p>
        </p:txBody>
      </p:sp>
      <p:pic>
        <p:nvPicPr>
          <p:cNvPr id="38918" name="Рисунок 3"/>
          <p:cNvPicPr>
            <a:picLocks noChangeAspect="1"/>
          </p:cNvPicPr>
          <p:nvPr/>
        </p:nvPicPr>
        <p:blipFill>
          <a:blip r:embed="rId3" cstate="print"/>
          <a:srcRect l="5600" t="13095" r="3403" b="-4762"/>
          <a:stretch>
            <a:fillRect/>
          </a:stretch>
        </p:blipFill>
        <p:spPr bwMode="auto">
          <a:xfrm>
            <a:off x="457200" y="442913"/>
            <a:ext cx="46799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42913"/>
            <a:ext cx="3941763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88" y="333375"/>
            <a:ext cx="6589712" cy="9350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i="1" dirty="0" err="1" smtClean="0">
                <a:solidFill>
                  <a:srgbClr val="C00000"/>
                </a:solidFill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ДоМіСольки</a:t>
            </a:r>
            <a:r>
              <a:rPr lang="uk-UA" sz="4800" b="1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 веселяться </a:t>
            </a:r>
            <a:endParaRPr lang="uk-UA" sz="4800" b="1" i="1" dirty="0">
              <a:solidFill>
                <a:srgbClr val="C00000"/>
              </a:solidFill>
              <a:latin typeface="Monotype Corsiva" panose="03010101010201010101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939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7921625" cy="5184775"/>
          </a:xfrm>
          <a:solidFill>
            <a:srgbClr val="34DCE4"/>
          </a:solidFill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79388" y="1557338"/>
            <a:ext cx="8355012" cy="1295400"/>
          </a:xfrm>
        </p:spPr>
        <p:txBody>
          <a:bodyPr/>
          <a:lstStyle/>
          <a:p>
            <a:r>
              <a:rPr lang="uk-UA" altLang="uk-UA" sz="5400" b="1" i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Наші виступи</a:t>
            </a:r>
          </a:p>
        </p:txBody>
      </p:sp>
      <p:sp>
        <p:nvSpPr>
          <p:cNvPr id="4096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76275" y="3157538"/>
            <a:ext cx="3103563" cy="617537"/>
          </a:xfrm>
        </p:spPr>
        <p:txBody>
          <a:bodyPr/>
          <a:lstStyle/>
          <a:p>
            <a:pPr algn="ctr"/>
            <a:r>
              <a:rPr lang="uk-UA" alt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</a:t>
            </a:r>
            <a:r>
              <a:rPr lang="uk-UA" altLang="uk-UA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alt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нкурсі</a:t>
            </a:r>
          </a:p>
        </p:txBody>
      </p:sp>
      <p:pic>
        <p:nvPicPr>
          <p:cNvPr id="40964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4076700"/>
            <a:ext cx="3197225" cy="2398713"/>
          </a:xfrm>
        </p:spPr>
      </p:pic>
      <p:sp>
        <p:nvSpPr>
          <p:cNvPr id="4096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334000" y="2852738"/>
            <a:ext cx="3195638" cy="792162"/>
          </a:xfrm>
        </p:spPr>
        <p:txBody>
          <a:bodyPr>
            <a:normAutofit lnSpcReduction="10000"/>
          </a:bodyPr>
          <a:lstStyle/>
          <a:p>
            <a:r>
              <a:rPr lang="uk-UA" altLang="uk-UA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altLang="uk-UA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часники районного </a:t>
            </a:r>
            <a:br>
              <a:rPr lang="uk-UA" altLang="uk-UA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методооб’єднання</a:t>
            </a:r>
          </a:p>
        </p:txBody>
      </p:sp>
      <p:pic>
        <p:nvPicPr>
          <p:cNvPr id="40966" name="Місце для вмісту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644900"/>
            <a:ext cx="3592512" cy="2830513"/>
          </a:xfrm>
        </p:spPr>
      </p:pic>
      <p:pic>
        <p:nvPicPr>
          <p:cNvPr id="40967" name="Рисунок 10"/>
          <p:cNvPicPr>
            <a:picLocks noChangeAspect="1"/>
          </p:cNvPicPr>
          <p:nvPr/>
        </p:nvPicPr>
        <p:blipFill>
          <a:blip r:embed="rId4" cstate="print"/>
          <a:srcRect l="5356" t="-13431" r="-5356" b="24722"/>
          <a:stretch>
            <a:fillRect/>
          </a:stretch>
        </p:blipFill>
        <p:spPr bwMode="auto">
          <a:xfrm>
            <a:off x="4097338" y="-541338"/>
            <a:ext cx="4572000" cy="339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41987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21113" y="2133600"/>
            <a:ext cx="2835275" cy="3778250"/>
          </a:xfrm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0" y="0"/>
            <a:ext cx="9240838" cy="6858000"/>
          </a:xfrm>
          <a:prstGeom prst="rect">
            <a:avLst/>
          </a:prstGeom>
          <a:gradFill rotWithShape="1">
            <a:gsLst>
              <a:gs pos="0">
                <a:srgbClr val="FF86E8"/>
              </a:gs>
              <a:gs pos="50000">
                <a:srgbClr val="FFB6EE"/>
              </a:gs>
              <a:gs pos="100000">
                <a:srgbClr val="FFDBF6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63563" y="6021388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uk-UA" sz="3200" b="1">
                <a:solidFill>
                  <a:srgbClr val="FF0000"/>
                </a:solidFill>
                <a:latin typeface="Monotype Corsiva" pitchFamily="66" charset="0"/>
              </a:rPr>
              <a:t>А пісня-це душа…</a:t>
            </a:r>
          </a:p>
        </p:txBody>
      </p:sp>
      <p:pic>
        <p:nvPicPr>
          <p:cNvPr id="4199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14363"/>
            <a:ext cx="411956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14363"/>
            <a:ext cx="401955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43011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9388" y="2133600"/>
            <a:ext cx="5038725" cy="3778250"/>
          </a:xfrm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38A8A"/>
              </a:gs>
              <a:gs pos="50000">
                <a:srgbClr val="F5B9B9"/>
              </a:gs>
              <a:gs pos="100000">
                <a:srgbClr val="FADDDD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uk-UA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-180975" y="5924550"/>
            <a:ext cx="972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altLang="uk-UA" sz="3200" b="1">
                <a:solidFill>
                  <a:srgbClr val="00B050"/>
                </a:solidFill>
                <a:latin typeface="Monotype Corsiva" pitchFamily="66" charset="0"/>
              </a:rPr>
              <a:t>День  Закоханих у Будинку</a:t>
            </a:r>
            <a:endParaRPr lang="ru-RU" altLang="uk-UA" sz="3200" b="1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301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822325"/>
            <a:ext cx="69500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994650" cy="1368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b="1" i="1" smtClean="0">
                <a:solidFill>
                  <a:srgbClr val="C00000"/>
                </a:solidFill>
                <a:latin typeface="Monotype Corsiva" pitchFamily="66" charset="0"/>
              </a:rPr>
              <a:t>Переможці конкурсу шевченківської пісні</a:t>
            </a:r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9930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Місце для вмісту 1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endParaRPr lang="uk-UA" altLang="uk-UA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45059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476250"/>
            <a:ext cx="8066087" cy="6411913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944688" y="0"/>
            <a:ext cx="6589712" cy="13407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b="1" i="1" dirty="0" smtClean="0">
                <a:solidFill>
                  <a:srgbClr val="6600CC"/>
                </a:solidFill>
                <a:latin typeface="Monotype Corsiva" pitchFamily="66" charset="0"/>
              </a:rPr>
              <a:t>Відкриття районної </a:t>
            </a:r>
            <a:r>
              <a:rPr lang="uk-UA" altLang="uk-UA" b="1" dirty="0" smtClean="0">
                <a:solidFill>
                  <a:srgbClr val="6600CC"/>
                </a:solidFill>
                <a:latin typeface="Monotype Corsiva" pitchFamily="66" charset="0"/>
              </a:rPr>
              <a:t>спартакіади</a:t>
            </a:r>
          </a:p>
        </p:txBody>
      </p:sp>
      <p:pic>
        <p:nvPicPr>
          <p:cNvPr id="46083" name="Місце для вмісту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197009"/>
            <a:ext cx="7848550" cy="5545103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Так ми працюєм на занятті</vt:lpstr>
      <vt:lpstr>Слайд 2</vt:lpstr>
      <vt:lpstr>ДоМіСольки веселяться </vt:lpstr>
      <vt:lpstr>Наші виступи</vt:lpstr>
      <vt:lpstr>Слайд 5</vt:lpstr>
      <vt:lpstr>Слайд 6</vt:lpstr>
      <vt:lpstr>Переможці конкурсу шевченківської пісні</vt:lpstr>
      <vt:lpstr>Слайд 8</vt:lpstr>
      <vt:lpstr>Відкриття районної спартакіади</vt:lpstr>
      <vt:lpstr>Звітний концерт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 ми працюєм на занятті</dc:title>
  <cp:lastModifiedBy>BDT</cp:lastModifiedBy>
  <cp:revision>1</cp:revision>
  <dcterms:modified xsi:type="dcterms:W3CDTF">2015-02-13T08:39:02Z</dcterms:modified>
</cp:coreProperties>
</file>